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66" r:id="rId4"/>
    <p:sldId id="258" r:id="rId5"/>
    <p:sldId id="257" r:id="rId6"/>
    <p:sldId id="270" r:id="rId7"/>
    <p:sldId id="259" r:id="rId8"/>
    <p:sldId id="260" r:id="rId9"/>
    <p:sldId id="261" r:id="rId10"/>
    <p:sldId id="264" r:id="rId11"/>
    <p:sldId id="265" r:id="rId12"/>
    <p:sldId id="263" r:id="rId13"/>
    <p:sldId id="262" r:id="rId14"/>
    <p:sldId id="268"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3EF9-E115-4CB7-99BE-FE44465A3F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053662-F4E9-4C20-AD8B-103399C6A3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0CE266-E7FE-4C93-8822-184D3D211311}"/>
              </a:ext>
            </a:extLst>
          </p:cNvPr>
          <p:cNvSpPr>
            <a:spLocks noGrp="1"/>
          </p:cNvSpPr>
          <p:nvPr>
            <p:ph type="dt" sz="half" idx="10"/>
          </p:nvPr>
        </p:nvSpPr>
        <p:spPr/>
        <p:txBody>
          <a:bodyPr/>
          <a:lstStyle/>
          <a:p>
            <a:fld id="{833070CE-4CF3-4BD2-9D46-3CFBC9E43154}" type="datetimeFigureOut">
              <a:rPr lang="en-US" smtClean="0"/>
              <a:t>11/29/2021</a:t>
            </a:fld>
            <a:endParaRPr lang="en-US"/>
          </a:p>
        </p:txBody>
      </p:sp>
      <p:sp>
        <p:nvSpPr>
          <p:cNvPr id="5" name="Footer Placeholder 4">
            <a:extLst>
              <a:ext uri="{FF2B5EF4-FFF2-40B4-BE49-F238E27FC236}">
                <a16:creationId xmlns:a16="http://schemas.microsoft.com/office/drawing/2014/main" id="{D312CEC8-46B0-40E4-B657-2F00906F6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2DD8E-F432-4E22-97E6-CE5C68134EB7}"/>
              </a:ext>
            </a:extLst>
          </p:cNvPr>
          <p:cNvSpPr>
            <a:spLocks noGrp="1"/>
          </p:cNvSpPr>
          <p:nvPr>
            <p:ph type="sldNum" sz="quarter" idx="12"/>
          </p:nvPr>
        </p:nvSpPr>
        <p:spPr/>
        <p:txBody>
          <a:bodyPr/>
          <a:lstStyle/>
          <a:p>
            <a:fld id="{B7C2512F-C402-4832-A00F-B18D990DB790}" type="slidenum">
              <a:rPr lang="en-US" smtClean="0"/>
              <a:t>‹#›</a:t>
            </a:fld>
            <a:endParaRPr lang="en-US"/>
          </a:p>
        </p:txBody>
      </p:sp>
    </p:spTree>
    <p:extLst>
      <p:ext uri="{BB962C8B-B14F-4D97-AF65-F5344CB8AC3E}">
        <p14:creationId xmlns:p14="http://schemas.microsoft.com/office/powerpoint/2010/main" val="3243179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60802-CE59-484B-A281-CC6D1808DA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22D4DC-2AD1-475C-84A8-458B04E232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8F9137-3C63-4D0A-9EFA-4FC5B4FF1184}"/>
              </a:ext>
            </a:extLst>
          </p:cNvPr>
          <p:cNvSpPr>
            <a:spLocks noGrp="1"/>
          </p:cNvSpPr>
          <p:nvPr>
            <p:ph type="dt" sz="half" idx="10"/>
          </p:nvPr>
        </p:nvSpPr>
        <p:spPr/>
        <p:txBody>
          <a:bodyPr/>
          <a:lstStyle/>
          <a:p>
            <a:fld id="{833070CE-4CF3-4BD2-9D46-3CFBC9E43154}" type="datetimeFigureOut">
              <a:rPr lang="en-US" smtClean="0"/>
              <a:t>11/29/2021</a:t>
            </a:fld>
            <a:endParaRPr lang="en-US"/>
          </a:p>
        </p:txBody>
      </p:sp>
      <p:sp>
        <p:nvSpPr>
          <p:cNvPr id="5" name="Footer Placeholder 4">
            <a:extLst>
              <a:ext uri="{FF2B5EF4-FFF2-40B4-BE49-F238E27FC236}">
                <a16:creationId xmlns:a16="http://schemas.microsoft.com/office/drawing/2014/main" id="{D6CF63C8-BD8D-46C0-8A7D-F75C7F669A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D03F3-35C4-455F-B2C4-E1D7490BAA34}"/>
              </a:ext>
            </a:extLst>
          </p:cNvPr>
          <p:cNvSpPr>
            <a:spLocks noGrp="1"/>
          </p:cNvSpPr>
          <p:nvPr>
            <p:ph type="sldNum" sz="quarter" idx="12"/>
          </p:nvPr>
        </p:nvSpPr>
        <p:spPr/>
        <p:txBody>
          <a:bodyPr/>
          <a:lstStyle/>
          <a:p>
            <a:fld id="{B7C2512F-C402-4832-A00F-B18D990DB790}" type="slidenum">
              <a:rPr lang="en-US" smtClean="0"/>
              <a:t>‹#›</a:t>
            </a:fld>
            <a:endParaRPr lang="en-US"/>
          </a:p>
        </p:txBody>
      </p:sp>
    </p:spTree>
    <p:extLst>
      <p:ext uri="{BB962C8B-B14F-4D97-AF65-F5344CB8AC3E}">
        <p14:creationId xmlns:p14="http://schemas.microsoft.com/office/powerpoint/2010/main" val="1408611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DF1043-22E8-4117-AB2E-C5465A824D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60BC485-3E46-4D94-B87B-3E366C6841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B4401-12F9-416A-8D40-22FE668D4C24}"/>
              </a:ext>
            </a:extLst>
          </p:cNvPr>
          <p:cNvSpPr>
            <a:spLocks noGrp="1"/>
          </p:cNvSpPr>
          <p:nvPr>
            <p:ph type="dt" sz="half" idx="10"/>
          </p:nvPr>
        </p:nvSpPr>
        <p:spPr/>
        <p:txBody>
          <a:bodyPr/>
          <a:lstStyle/>
          <a:p>
            <a:fld id="{833070CE-4CF3-4BD2-9D46-3CFBC9E43154}" type="datetimeFigureOut">
              <a:rPr lang="en-US" smtClean="0"/>
              <a:t>11/29/2021</a:t>
            </a:fld>
            <a:endParaRPr lang="en-US"/>
          </a:p>
        </p:txBody>
      </p:sp>
      <p:sp>
        <p:nvSpPr>
          <p:cNvPr id="5" name="Footer Placeholder 4">
            <a:extLst>
              <a:ext uri="{FF2B5EF4-FFF2-40B4-BE49-F238E27FC236}">
                <a16:creationId xmlns:a16="http://schemas.microsoft.com/office/drawing/2014/main" id="{EB48BD62-CBA8-4BE8-9611-BEC8D5DA26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3A7DD7-708B-456D-A43E-B765E0F7554F}"/>
              </a:ext>
            </a:extLst>
          </p:cNvPr>
          <p:cNvSpPr>
            <a:spLocks noGrp="1"/>
          </p:cNvSpPr>
          <p:nvPr>
            <p:ph type="sldNum" sz="quarter" idx="12"/>
          </p:nvPr>
        </p:nvSpPr>
        <p:spPr/>
        <p:txBody>
          <a:bodyPr/>
          <a:lstStyle/>
          <a:p>
            <a:fld id="{B7C2512F-C402-4832-A00F-B18D990DB790}" type="slidenum">
              <a:rPr lang="en-US" smtClean="0"/>
              <a:t>‹#›</a:t>
            </a:fld>
            <a:endParaRPr lang="en-US"/>
          </a:p>
        </p:txBody>
      </p:sp>
    </p:spTree>
    <p:extLst>
      <p:ext uri="{BB962C8B-B14F-4D97-AF65-F5344CB8AC3E}">
        <p14:creationId xmlns:p14="http://schemas.microsoft.com/office/powerpoint/2010/main" val="2070617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C3FC-7CF3-4217-AA67-BD72B1A95F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51AACA-728F-4E81-81A2-D8F0104E46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5D46A-EF0C-4FC6-9B6A-C31B46D46FC7}"/>
              </a:ext>
            </a:extLst>
          </p:cNvPr>
          <p:cNvSpPr>
            <a:spLocks noGrp="1"/>
          </p:cNvSpPr>
          <p:nvPr>
            <p:ph type="dt" sz="half" idx="10"/>
          </p:nvPr>
        </p:nvSpPr>
        <p:spPr/>
        <p:txBody>
          <a:bodyPr/>
          <a:lstStyle/>
          <a:p>
            <a:fld id="{833070CE-4CF3-4BD2-9D46-3CFBC9E43154}" type="datetimeFigureOut">
              <a:rPr lang="en-US" smtClean="0"/>
              <a:t>11/29/2021</a:t>
            </a:fld>
            <a:endParaRPr lang="en-US"/>
          </a:p>
        </p:txBody>
      </p:sp>
      <p:sp>
        <p:nvSpPr>
          <p:cNvPr id="5" name="Footer Placeholder 4">
            <a:extLst>
              <a:ext uri="{FF2B5EF4-FFF2-40B4-BE49-F238E27FC236}">
                <a16:creationId xmlns:a16="http://schemas.microsoft.com/office/drawing/2014/main" id="{7B4C2C91-9268-45C6-9961-7E2D92BD7C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D3F4F-3EA9-4CEE-86FB-23BF263F661E}"/>
              </a:ext>
            </a:extLst>
          </p:cNvPr>
          <p:cNvSpPr>
            <a:spLocks noGrp="1"/>
          </p:cNvSpPr>
          <p:nvPr>
            <p:ph type="sldNum" sz="quarter" idx="12"/>
          </p:nvPr>
        </p:nvSpPr>
        <p:spPr/>
        <p:txBody>
          <a:bodyPr/>
          <a:lstStyle/>
          <a:p>
            <a:fld id="{B7C2512F-C402-4832-A00F-B18D990DB790}" type="slidenum">
              <a:rPr lang="en-US" smtClean="0"/>
              <a:t>‹#›</a:t>
            </a:fld>
            <a:endParaRPr lang="en-US"/>
          </a:p>
        </p:txBody>
      </p:sp>
    </p:spTree>
    <p:extLst>
      <p:ext uri="{BB962C8B-B14F-4D97-AF65-F5344CB8AC3E}">
        <p14:creationId xmlns:p14="http://schemas.microsoft.com/office/powerpoint/2010/main" val="14327668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F83E2-FD66-48A2-82F8-51740F096F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554719D-C7A2-4E26-A4E5-C39F8B8FBD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4CCD93-092C-45AE-AD07-C9FC9D9631F4}"/>
              </a:ext>
            </a:extLst>
          </p:cNvPr>
          <p:cNvSpPr>
            <a:spLocks noGrp="1"/>
          </p:cNvSpPr>
          <p:nvPr>
            <p:ph type="dt" sz="half" idx="10"/>
          </p:nvPr>
        </p:nvSpPr>
        <p:spPr/>
        <p:txBody>
          <a:bodyPr/>
          <a:lstStyle/>
          <a:p>
            <a:fld id="{833070CE-4CF3-4BD2-9D46-3CFBC9E43154}" type="datetimeFigureOut">
              <a:rPr lang="en-US" smtClean="0"/>
              <a:t>11/29/2021</a:t>
            </a:fld>
            <a:endParaRPr lang="en-US"/>
          </a:p>
        </p:txBody>
      </p:sp>
      <p:sp>
        <p:nvSpPr>
          <p:cNvPr id="5" name="Footer Placeholder 4">
            <a:extLst>
              <a:ext uri="{FF2B5EF4-FFF2-40B4-BE49-F238E27FC236}">
                <a16:creationId xmlns:a16="http://schemas.microsoft.com/office/drawing/2014/main" id="{A9293AAF-6E0C-4816-9E10-10B2508AA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ECE20-C207-425B-B388-064494CC70E1}"/>
              </a:ext>
            </a:extLst>
          </p:cNvPr>
          <p:cNvSpPr>
            <a:spLocks noGrp="1"/>
          </p:cNvSpPr>
          <p:nvPr>
            <p:ph type="sldNum" sz="quarter" idx="12"/>
          </p:nvPr>
        </p:nvSpPr>
        <p:spPr/>
        <p:txBody>
          <a:bodyPr/>
          <a:lstStyle/>
          <a:p>
            <a:fld id="{B7C2512F-C402-4832-A00F-B18D990DB790}" type="slidenum">
              <a:rPr lang="en-US" smtClean="0"/>
              <a:t>‹#›</a:t>
            </a:fld>
            <a:endParaRPr lang="en-US"/>
          </a:p>
        </p:txBody>
      </p:sp>
    </p:spTree>
    <p:extLst>
      <p:ext uri="{BB962C8B-B14F-4D97-AF65-F5344CB8AC3E}">
        <p14:creationId xmlns:p14="http://schemas.microsoft.com/office/powerpoint/2010/main" val="977847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7E26B-DA8F-4459-B4ED-5A8F3D67C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44FF41-390A-4037-8E66-EA686C0347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C850F5-6208-4E71-BEA2-92520098B4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B7781F-1E72-4298-B864-FCACBB83241E}"/>
              </a:ext>
            </a:extLst>
          </p:cNvPr>
          <p:cNvSpPr>
            <a:spLocks noGrp="1"/>
          </p:cNvSpPr>
          <p:nvPr>
            <p:ph type="dt" sz="half" idx="10"/>
          </p:nvPr>
        </p:nvSpPr>
        <p:spPr/>
        <p:txBody>
          <a:bodyPr/>
          <a:lstStyle/>
          <a:p>
            <a:fld id="{833070CE-4CF3-4BD2-9D46-3CFBC9E43154}" type="datetimeFigureOut">
              <a:rPr lang="en-US" smtClean="0"/>
              <a:t>11/29/2021</a:t>
            </a:fld>
            <a:endParaRPr lang="en-US"/>
          </a:p>
        </p:txBody>
      </p:sp>
      <p:sp>
        <p:nvSpPr>
          <p:cNvPr id="6" name="Footer Placeholder 5">
            <a:extLst>
              <a:ext uri="{FF2B5EF4-FFF2-40B4-BE49-F238E27FC236}">
                <a16:creationId xmlns:a16="http://schemas.microsoft.com/office/drawing/2014/main" id="{7477CCB1-6164-428D-870C-F5ED7DA061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DEDF7E-3119-471D-B0C6-61F7AB3D0555}"/>
              </a:ext>
            </a:extLst>
          </p:cNvPr>
          <p:cNvSpPr>
            <a:spLocks noGrp="1"/>
          </p:cNvSpPr>
          <p:nvPr>
            <p:ph type="sldNum" sz="quarter" idx="12"/>
          </p:nvPr>
        </p:nvSpPr>
        <p:spPr/>
        <p:txBody>
          <a:bodyPr/>
          <a:lstStyle/>
          <a:p>
            <a:fld id="{B7C2512F-C402-4832-A00F-B18D990DB790}" type="slidenum">
              <a:rPr lang="en-US" smtClean="0"/>
              <a:t>‹#›</a:t>
            </a:fld>
            <a:endParaRPr lang="en-US"/>
          </a:p>
        </p:txBody>
      </p:sp>
    </p:spTree>
    <p:extLst>
      <p:ext uri="{BB962C8B-B14F-4D97-AF65-F5344CB8AC3E}">
        <p14:creationId xmlns:p14="http://schemas.microsoft.com/office/powerpoint/2010/main" val="4422092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AEB2-D957-4E4E-AFDC-38A3738890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F89F8D-7213-4336-8C30-7EA7AB88E4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DE5116-061B-4050-B861-E4BE5F98D6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90F9E7-E8FC-41D6-9E25-465A2F306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CA430A-C5D5-429E-B457-2D8CDC465A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748203-1965-4276-89BD-BB259425501F}"/>
              </a:ext>
            </a:extLst>
          </p:cNvPr>
          <p:cNvSpPr>
            <a:spLocks noGrp="1"/>
          </p:cNvSpPr>
          <p:nvPr>
            <p:ph type="dt" sz="half" idx="10"/>
          </p:nvPr>
        </p:nvSpPr>
        <p:spPr/>
        <p:txBody>
          <a:bodyPr/>
          <a:lstStyle/>
          <a:p>
            <a:fld id="{833070CE-4CF3-4BD2-9D46-3CFBC9E43154}" type="datetimeFigureOut">
              <a:rPr lang="en-US" smtClean="0"/>
              <a:t>11/29/2021</a:t>
            </a:fld>
            <a:endParaRPr lang="en-US"/>
          </a:p>
        </p:txBody>
      </p:sp>
      <p:sp>
        <p:nvSpPr>
          <p:cNvPr id="8" name="Footer Placeholder 7">
            <a:extLst>
              <a:ext uri="{FF2B5EF4-FFF2-40B4-BE49-F238E27FC236}">
                <a16:creationId xmlns:a16="http://schemas.microsoft.com/office/drawing/2014/main" id="{26A991AC-A7FA-4B85-9D3B-757D9DF8F3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688452-C158-4488-A8FE-0AC7B2769056}"/>
              </a:ext>
            </a:extLst>
          </p:cNvPr>
          <p:cNvSpPr>
            <a:spLocks noGrp="1"/>
          </p:cNvSpPr>
          <p:nvPr>
            <p:ph type="sldNum" sz="quarter" idx="12"/>
          </p:nvPr>
        </p:nvSpPr>
        <p:spPr/>
        <p:txBody>
          <a:bodyPr/>
          <a:lstStyle/>
          <a:p>
            <a:fld id="{B7C2512F-C402-4832-A00F-B18D990DB790}" type="slidenum">
              <a:rPr lang="en-US" smtClean="0"/>
              <a:t>‹#›</a:t>
            </a:fld>
            <a:endParaRPr lang="en-US"/>
          </a:p>
        </p:txBody>
      </p:sp>
    </p:spTree>
    <p:extLst>
      <p:ext uri="{BB962C8B-B14F-4D97-AF65-F5344CB8AC3E}">
        <p14:creationId xmlns:p14="http://schemas.microsoft.com/office/powerpoint/2010/main" val="229397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F7DAD-925E-41FA-85E5-F86074875E0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B1ABFB-E18E-44A8-BBBA-C869C4BE86AE}"/>
              </a:ext>
            </a:extLst>
          </p:cNvPr>
          <p:cNvSpPr>
            <a:spLocks noGrp="1"/>
          </p:cNvSpPr>
          <p:nvPr>
            <p:ph type="dt" sz="half" idx="10"/>
          </p:nvPr>
        </p:nvSpPr>
        <p:spPr/>
        <p:txBody>
          <a:bodyPr/>
          <a:lstStyle/>
          <a:p>
            <a:fld id="{833070CE-4CF3-4BD2-9D46-3CFBC9E43154}" type="datetimeFigureOut">
              <a:rPr lang="en-US" smtClean="0"/>
              <a:t>11/29/2021</a:t>
            </a:fld>
            <a:endParaRPr lang="en-US"/>
          </a:p>
        </p:txBody>
      </p:sp>
      <p:sp>
        <p:nvSpPr>
          <p:cNvPr id="4" name="Footer Placeholder 3">
            <a:extLst>
              <a:ext uri="{FF2B5EF4-FFF2-40B4-BE49-F238E27FC236}">
                <a16:creationId xmlns:a16="http://schemas.microsoft.com/office/drawing/2014/main" id="{29C9186A-B248-48F0-8D2E-1A9F342C1C9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01E456-0062-49A0-8FAE-CFE1569E8D6F}"/>
              </a:ext>
            </a:extLst>
          </p:cNvPr>
          <p:cNvSpPr>
            <a:spLocks noGrp="1"/>
          </p:cNvSpPr>
          <p:nvPr>
            <p:ph type="sldNum" sz="quarter" idx="12"/>
          </p:nvPr>
        </p:nvSpPr>
        <p:spPr/>
        <p:txBody>
          <a:bodyPr/>
          <a:lstStyle/>
          <a:p>
            <a:fld id="{B7C2512F-C402-4832-A00F-B18D990DB790}" type="slidenum">
              <a:rPr lang="en-US" smtClean="0"/>
              <a:t>‹#›</a:t>
            </a:fld>
            <a:endParaRPr lang="en-US"/>
          </a:p>
        </p:txBody>
      </p:sp>
    </p:spTree>
    <p:extLst>
      <p:ext uri="{BB962C8B-B14F-4D97-AF65-F5344CB8AC3E}">
        <p14:creationId xmlns:p14="http://schemas.microsoft.com/office/powerpoint/2010/main" val="3792890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5D0C03-7E0E-46C7-963C-EEA3E200077A}"/>
              </a:ext>
            </a:extLst>
          </p:cNvPr>
          <p:cNvSpPr>
            <a:spLocks noGrp="1"/>
          </p:cNvSpPr>
          <p:nvPr>
            <p:ph type="dt" sz="half" idx="10"/>
          </p:nvPr>
        </p:nvSpPr>
        <p:spPr/>
        <p:txBody>
          <a:bodyPr/>
          <a:lstStyle/>
          <a:p>
            <a:fld id="{833070CE-4CF3-4BD2-9D46-3CFBC9E43154}" type="datetimeFigureOut">
              <a:rPr lang="en-US" smtClean="0"/>
              <a:t>11/29/2021</a:t>
            </a:fld>
            <a:endParaRPr lang="en-US"/>
          </a:p>
        </p:txBody>
      </p:sp>
      <p:sp>
        <p:nvSpPr>
          <p:cNvPr id="3" name="Footer Placeholder 2">
            <a:extLst>
              <a:ext uri="{FF2B5EF4-FFF2-40B4-BE49-F238E27FC236}">
                <a16:creationId xmlns:a16="http://schemas.microsoft.com/office/drawing/2014/main" id="{F6E3BB98-3734-43D7-B25D-E5B663B2B6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33E352-90CF-4200-8DED-2CC75FAC2C56}"/>
              </a:ext>
            </a:extLst>
          </p:cNvPr>
          <p:cNvSpPr>
            <a:spLocks noGrp="1"/>
          </p:cNvSpPr>
          <p:nvPr>
            <p:ph type="sldNum" sz="quarter" idx="12"/>
          </p:nvPr>
        </p:nvSpPr>
        <p:spPr/>
        <p:txBody>
          <a:bodyPr/>
          <a:lstStyle/>
          <a:p>
            <a:fld id="{B7C2512F-C402-4832-A00F-B18D990DB790}" type="slidenum">
              <a:rPr lang="en-US" smtClean="0"/>
              <a:t>‹#›</a:t>
            </a:fld>
            <a:endParaRPr lang="en-US"/>
          </a:p>
        </p:txBody>
      </p:sp>
    </p:spTree>
    <p:extLst>
      <p:ext uri="{BB962C8B-B14F-4D97-AF65-F5344CB8AC3E}">
        <p14:creationId xmlns:p14="http://schemas.microsoft.com/office/powerpoint/2010/main" val="2663859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EA71A-6DF3-4816-8977-57934C7BB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B2C711-EFF7-4D72-AD60-480B6518B2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BBFCAF-E8BC-4793-89E2-C78E27540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CA8990-FB17-4241-BC87-FD8E40FC2C4A}"/>
              </a:ext>
            </a:extLst>
          </p:cNvPr>
          <p:cNvSpPr>
            <a:spLocks noGrp="1"/>
          </p:cNvSpPr>
          <p:nvPr>
            <p:ph type="dt" sz="half" idx="10"/>
          </p:nvPr>
        </p:nvSpPr>
        <p:spPr/>
        <p:txBody>
          <a:bodyPr/>
          <a:lstStyle/>
          <a:p>
            <a:fld id="{833070CE-4CF3-4BD2-9D46-3CFBC9E43154}" type="datetimeFigureOut">
              <a:rPr lang="en-US" smtClean="0"/>
              <a:t>11/29/2021</a:t>
            </a:fld>
            <a:endParaRPr lang="en-US"/>
          </a:p>
        </p:txBody>
      </p:sp>
      <p:sp>
        <p:nvSpPr>
          <p:cNvPr id="6" name="Footer Placeholder 5">
            <a:extLst>
              <a:ext uri="{FF2B5EF4-FFF2-40B4-BE49-F238E27FC236}">
                <a16:creationId xmlns:a16="http://schemas.microsoft.com/office/drawing/2014/main" id="{79ED5965-7BF2-492C-B3F0-E77DEA4E3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25F1A-6C71-464F-9A30-48FB9574CA4B}"/>
              </a:ext>
            </a:extLst>
          </p:cNvPr>
          <p:cNvSpPr>
            <a:spLocks noGrp="1"/>
          </p:cNvSpPr>
          <p:nvPr>
            <p:ph type="sldNum" sz="quarter" idx="12"/>
          </p:nvPr>
        </p:nvSpPr>
        <p:spPr/>
        <p:txBody>
          <a:bodyPr/>
          <a:lstStyle/>
          <a:p>
            <a:fld id="{B7C2512F-C402-4832-A00F-B18D990DB790}" type="slidenum">
              <a:rPr lang="en-US" smtClean="0"/>
              <a:t>‹#›</a:t>
            </a:fld>
            <a:endParaRPr lang="en-US"/>
          </a:p>
        </p:txBody>
      </p:sp>
    </p:spTree>
    <p:extLst>
      <p:ext uri="{BB962C8B-B14F-4D97-AF65-F5344CB8AC3E}">
        <p14:creationId xmlns:p14="http://schemas.microsoft.com/office/powerpoint/2010/main" val="2687111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3CFC4-73A7-483D-8ECC-E03443B297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334C4A-B3AE-4263-A518-64246244A6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758130-A4C3-4227-8A09-D2397B837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3299CD-7B33-4463-AF3B-155E8B853808}"/>
              </a:ext>
            </a:extLst>
          </p:cNvPr>
          <p:cNvSpPr>
            <a:spLocks noGrp="1"/>
          </p:cNvSpPr>
          <p:nvPr>
            <p:ph type="dt" sz="half" idx="10"/>
          </p:nvPr>
        </p:nvSpPr>
        <p:spPr/>
        <p:txBody>
          <a:bodyPr/>
          <a:lstStyle/>
          <a:p>
            <a:fld id="{833070CE-4CF3-4BD2-9D46-3CFBC9E43154}" type="datetimeFigureOut">
              <a:rPr lang="en-US" smtClean="0"/>
              <a:t>11/29/2021</a:t>
            </a:fld>
            <a:endParaRPr lang="en-US"/>
          </a:p>
        </p:txBody>
      </p:sp>
      <p:sp>
        <p:nvSpPr>
          <p:cNvPr id="6" name="Footer Placeholder 5">
            <a:extLst>
              <a:ext uri="{FF2B5EF4-FFF2-40B4-BE49-F238E27FC236}">
                <a16:creationId xmlns:a16="http://schemas.microsoft.com/office/drawing/2014/main" id="{E977CA21-19E5-4343-B87E-E1FEC7BCF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BE4DA0-E34B-4B5E-844A-BA6424D28469}"/>
              </a:ext>
            </a:extLst>
          </p:cNvPr>
          <p:cNvSpPr>
            <a:spLocks noGrp="1"/>
          </p:cNvSpPr>
          <p:nvPr>
            <p:ph type="sldNum" sz="quarter" idx="12"/>
          </p:nvPr>
        </p:nvSpPr>
        <p:spPr/>
        <p:txBody>
          <a:bodyPr/>
          <a:lstStyle/>
          <a:p>
            <a:fld id="{B7C2512F-C402-4832-A00F-B18D990DB790}" type="slidenum">
              <a:rPr lang="en-US" smtClean="0"/>
              <a:t>‹#›</a:t>
            </a:fld>
            <a:endParaRPr lang="en-US"/>
          </a:p>
        </p:txBody>
      </p:sp>
    </p:spTree>
    <p:extLst>
      <p:ext uri="{BB962C8B-B14F-4D97-AF65-F5344CB8AC3E}">
        <p14:creationId xmlns:p14="http://schemas.microsoft.com/office/powerpoint/2010/main" val="3565207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8CF21E-594E-4CBB-9954-74400DCAC4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8F1A3B-0136-4408-B38C-C58C184B16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54218C-2629-4D5E-A797-787387EDA7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3070CE-4CF3-4BD2-9D46-3CFBC9E43154}" type="datetimeFigureOut">
              <a:rPr lang="en-US" smtClean="0"/>
              <a:t>11/29/2021</a:t>
            </a:fld>
            <a:endParaRPr lang="en-US"/>
          </a:p>
        </p:txBody>
      </p:sp>
      <p:sp>
        <p:nvSpPr>
          <p:cNvPr id="5" name="Footer Placeholder 4">
            <a:extLst>
              <a:ext uri="{FF2B5EF4-FFF2-40B4-BE49-F238E27FC236}">
                <a16:creationId xmlns:a16="http://schemas.microsoft.com/office/drawing/2014/main" id="{A2AE3994-BBF7-48E7-BD07-9C1DF97AD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08B608-5FA1-4CC9-9051-DD1FA1C26E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C2512F-C402-4832-A00F-B18D990DB790}" type="slidenum">
              <a:rPr lang="en-US" smtClean="0"/>
              <a:t>‹#›</a:t>
            </a:fld>
            <a:endParaRPr lang="en-US"/>
          </a:p>
        </p:txBody>
      </p:sp>
    </p:spTree>
    <p:extLst>
      <p:ext uri="{BB962C8B-B14F-4D97-AF65-F5344CB8AC3E}">
        <p14:creationId xmlns:p14="http://schemas.microsoft.com/office/powerpoint/2010/main" val="831012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558F-C294-45D9-9031-A5382BD90AFD}"/>
              </a:ext>
            </a:extLst>
          </p:cNvPr>
          <p:cNvSpPr>
            <a:spLocks noGrp="1"/>
          </p:cNvSpPr>
          <p:nvPr>
            <p:ph type="ctrTitle"/>
          </p:nvPr>
        </p:nvSpPr>
        <p:spPr/>
        <p:txBody>
          <a:bodyPr>
            <a:normAutofit fontScale="90000"/>
          </a:bodyPr>
          <a:lstStyle/>
          <a:p>
            <a:r>
              <a:rPr lang="en-US" dirty="0"/>
              <a:t>Comparing Covid-19 Dynamics In Rural and Urban Counties </a:t>
            </a:r>
          </a:p>
        </p:txBody>
      </p:sp>
    </p:spTree>
    <p:extLst>
      <p:ext uri="{BB962C8B-B14F-4D97-AF65-F5344CB8AC3E}">
        <p14:creationId xmlns:p14="http://schemas.microsoft.com/office/powerpoint/2010/main" val="2465616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4">
            <a:extLst>
              <a:ext uri="{FF2B5EF4-FFF2-40B4-BE49-F238E27FC236}">
                <a16:creationId xmlns:a16="http://schemas.microsoft.com/office/drawing/2014/main" id="{AF4A54B8-4ADB-44AC-80C2-783790A281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60695" r="-328"/>
          <a:stretch/>
        </p:blipFill>
        <p:spPr bwMode="auto">
          <a:xfrm>
            <a:off x="1071899" y="642937"/>
            <a:ext cx="10048202"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140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EB98A-ACC1-41D5-A9AA-EED22E5E80B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C204595-A776-4EEA-9BFD-38F444986D8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51070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29EE0EC-2255-48EE-B98F-73D0BAD286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63094"/>
            <a:ext cx="7924800" cy="43318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BB3C724-CF4B-42C2-B921-73CB521D58F6}"/>
              </a:ext>
            </a:extLst>
          </p:cNvPr>
          <p:cNvSpPr txBox="1"/>
          <p:nvPr/>
        </p:nvSpPr>
        <p:spPr>
          <a:xfrm>
            <a:off x="7620000" y="5594905"/>
            <a:ext cx="1900264" cy="369332"/>
          </a:xfrm>
          <a:prstGeom prst="rect">
            <a:avLst/>
          </a:prstGeom>
          <a:noFill/>
        </p:spPr>
        <p:txBody>
          <a:bodyPr wrap="none" rtlCol="0">
            <a:spAutoFit/>
          </a:bodyPr>
          <a:lstStyle/>
          <a:p>
            <a:r>
              <a:rPr lang="en-US" dirty="0"/>
              <a:t>Ahmed et al. 2021</a:t>
            </a:r>
          </a:p>
        </p:txBody>
      </p:sp>
    </p:spTree>
    <p:extLst>
      <p:ext uri="{BB962C8B-B14F-4D97-AF65-F5344CB8AC3E}">
        <p14:creationId xmlns:p14="http://schemas.microsoft.com/office/powerpoint/2010/main" val="233398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9C8A39CC-CECC-4B69-AE1B-83AFB604B03E}"/>
              </a:ext>
            </a:extLst>
          </p:cNvPr>
          <p:cNvSpPr txBox="1"/>
          <p:nvPr/>
        </p:nvSpPr>
        <p:spPr>
          <a:xfrm>
            <a:off x="5000342" y="230820"/>
            <a:ext cx="2188356" cy="369332"/>
          </a:xfrm>
          <a:prstGeom prst="rect">
            <a:avLst/>
          </a:prstGeom>
          <a:noFill/>
        </p:spPr>
        <p:txBody>
          <a:bodyPr wrap="none" rtlCol="0">
            <a:spAutoFit/>
          </a:bodyPr>
          <a:lstStyle/>
          <a:p>
            <a:r>
              <a:rPr lang="en-US" dirty="0"/>
              <a:t>R(t) Values by County</a:t>
            </a:r>
          </a:p>
        </p:txBody>
      </p:sp>
      <p:pic>
        <p:nvPicPr>
          <p:cNvPr id="17" name="Picture 16" descr="Map&#10;&#10;Description automatically generated">
            <a:extLst>
              <a:ext uri="{FF2B5EF4-FFF2-40B4-BE49-F238E27FC236}">
                <a16:creationId xmlns:a16="http://schemas.microsoft.com/office/drawing/2014/main" id="{FC5EC9F5-0AD4-43B1-8B08-AC8B2AFA7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0"/>
            <a:ext cx="11201400" cy="6858000"/>
          </a:xfrm>
          <a:prstGeom prst="rect">
            <a:avLst/>
          </a:prstGeom>
        </p:spPr>
      </p:pic>
      <p:pic>
        <p:nvPicPr>
          <p:cNvPr id="18" name="Picture 17">
            <a:extLst>
              <a:ext uri="{FF2B5EF4-FFF2-40B4-BE49-F238E27FC236}">
                <a16:creationId xmlns:a16="http://schemas.microsoft.com/office/drawing/2014/main" id="{36FC69B8-F44D-420D-865D-FB37B1583294}"/>
              </a:ext>
            </a:extLst>
          </p:cNvPr>
          <p:cNvPicPr>
            <a:picLocks noChangeAspect="1"/>
          </p:cNvPicPr>
          <p:nvPr/>
        </p:nvPicPr>
        <p:blipFill>
          <a:blip r:embed="rId3"/>
          <a:stretch>
            <a:fillRect/>
          </a:stretch>
        </p:blipFill>
        <p:spPr>
          <a:xfrm>
            <a:off x="623840" y="5419524"/>
            <a:ext cx="676369" cy="1438476"/>
          </a:xfrm>
          <a:prstGeom prst="rect">
            <a:avLst/>
          </a:prstGeom>
        </p:spPr>
      </p:pic>
    </p:spTree>
    <p:extLst>
      <p:ext uri="{BB962C8B-B14F-4D97-AF65-F5344CB8AC3E}">
        <p14:creationId xmlns:p14="http://schemas.microsoft.com/office/powerpoint/2010/main" val="1694034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F085-53A6-4EF0-BFC8-0F78E15AC885}"/>
              </a:ext>
            </a:extLst>
          </p:cNvPr>
          <p:cNvSpPr>
            <a:spLocks noGrp="1"/>
          </p:cNvSpPr>
          <p:nvPr>
            <p:ph type="title"/>
          </p:nvPr>
        </p:nvSpPr>
        <p:spPr/>
        <p:txBody>
          <a:bodyPr/>
          <a:lstStyle/>
          <a:p>
            <a:r>
              <a:rPr lang="en-US" dirty="0"/>
              <a:t>Omicron</a:t>
            </a:r>
          </a:p>
        </p:txBody>
      </p:sp>
      <p:sp>
        <p:nvSpPr>
          <p:cNvPr id="3" name="Content Placeholder 2">
            <a:extLst>
              <a:ext uri="{FF2B5EF4-FFF2-40B4-BE49-F238E27FC236}">
                <a16:creationId xmlns:a16="http://schemas.microsoft.com/office/drawing/2014/main" id="{021A018C-6EEC-4493-B78F-CFB1CB79CED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477035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Map&#10;&#10;Description automatically generated">
            <a:extLst>
              <a:ext uri="{FF2B5EF4-FFF2-40B4-BE49-F238E27FC236}">
                <a16:creationId xmlns:a16="http://schemas.microsoft.com/office/drawing/2014/main" id="{90D7711F-F58B-4C07-BFF2-627A8B71D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0"/>
            <a:ext cx="11201400" cy="6858000"/>
          </a:xfrm>
          <a:prstGeom prst="rect">
            <a:avLst/>
          </a:prstGeom>
        </p:spPr>
      </p:pic>
      <p:pic>
        <p:nvPicPr>
          <p:cNvPr id="15" name="Picture 14">
            <a:extLst>
              <a:ext uri="{FF2B5EF4-FFF2-40B4-BE49-F238E27FC236}">
                <a16:creationId xmlns:a16="http://schemas.microsoft.com/office/drawing/2014/main" id="{153938D8-EAA7-4F29-B491-7E96F4032B9D}"/>
              </a:ext>
            </a:extLst>
          </p:cNvPr>
          <p:cNvPicPr>
            <a:picLocks noChangeAspect="1"/>
          </p:cNvPicPr>
          <p:nvPr/>
        </p:nvPicPr>
        <p:blipFill>
          <a:blip r:embed="rId3"/>
          <a:stretch>
            <a:fillRect/>
          </a:stretch>
        </p:blipFill>
        <p:spPr>
          <a:xfrm>
            <a:off x="623840" y="5419524"/>
            <a:ext cx="676369" cy="1438476"/>
          </a:xfrm>
          <a:prstGeom prst="rect">
            <a:avLst/>
          </a:prstGeom>
        </p:spPr>
      </p:pic>
    </p:spTree>
    <p:extLst>
      <p:ext uri="{BB962C8B-B14F-4D97-AF65-F5344CB8AC3E}">
        <p14:creationId xmlns:p14="http://schemas.microsoft.com/office/powerpoint/2010/main" val="1668835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6B2200-2432-4A02-8010-72727770B7CA}"/>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8D6204DA-A691-4CF9-AB59-63A75C3272D2}"/>
              </a:ext>
            </a:extLst>
          </p:cNvPr>
          <p:cNvSpPr>
            <a:spLocks noGrp="1"/>
          </p:cNvSpPr>
          <p:nvPr>
            <p:ph sz="half" idx="1"/>
          </p:nvPr>
        </p:nvSpPr>
        <p:spPr/>
        <p:txBody>
          <a:bodyPr/>
          <a:lstStyle/>
          <a:p>
            <a:endParaRPr lang="en-US"/>
          </a:p>
        </p:txBody>
      </p:sp>
      <p:pic>
        <p:nvPicPr>
          <p:cNvPr id="4098" name="Picture 2" descr="This illustration, created at the Centers for Disease Control and Prevention (CDC), reveals ultrastructural morphology exhibited by coronaviruses. Note the spikes that adorn the outer surface of the virus, which impart the look of a corona surrounding the virion, when viewed electron microscopically. A novel coronavirus, named Severe Acute Respiratory Syndrome Coronavirus 2 (SARS-CoV-2), was identified as the cause of an outbreak of respiratory illness named coronavirus disease 2019 (COVID-19).">
            <a:extLst>
              <a:ext uri="{FF2B5EF4-FFF2-40B4-BE49-F238E27FC236}">
                <a16:creationId xmlns:a16="http://schemas.microsoft.com/office/drawing/2014/main" id="{AE835C9A-6443-49B5-B847-D992490F6A2E}"/>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4692" r="15920"/>
          <a:stretch/>
        </p:blipFill>
        <p:spPr bwMode="auto">
          <a:xfrm>
            <a:off x="6871317" y="2295684"/>
            <a:ext cx="4208016" cy="34112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0DADF1-1D45-480E-9060-D64262252FD4}"/>
              </a:ext>
            </a:extLst>
          </p:cNvPr>
          <p:cNvSpPr txBox="1"/>
          <p:nvPr/>
        </p:nvSpPr>
        <p:spPr>
          <a:xfrm>
            <a:off x="10166070" y="5706904"/>
            <a:ext cx="913263" cy="369332"/>
          </a:xfrm>
          <a:prstGeom prst="rect">
            <a:avLst/>
          </a:prstGeom>
          <a:noFill/>
        </p:spPr>
        <p:txBody>
          <a:bodyPr wrap="none" rtlCol="0">
            <a:spAutoFit/>
          </a:bodyPr>
          <a:lstStyle/>
          <a:p>
            <a:r>
              <a:rPr lang="en-US" dirty="0"/>
              <a:t>Fda.gov</a:t>
            </a:r>
          </a:p>
        </p:txBody>
      </p:sp>
    </p:spTree>
    <p:extLst>
      <p:ext uri="{BB962C8B-B14F-4D97-AF65-F5344CB8AC3E}">
        <p14:creationId xmlns:p14="http://schemas.microsoft.com/office/powerpoint/2010/main" val="2776777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5A64-D31D-4F1E-B206-B1B1A16DA69D}"/>
              </a:ext>
            </a:extLst>
          </p:cNvPr>
          <p:cNvSpPr>
            <a:spLocks noGrp="1"/>
          </p:cNvSpPr>
          <p:nvPr>
            <p:ph type="title"/>
          </p:nvPr>
        </p:nvSpPr>
        <p:spPr/>
        <p:txBody>
          <a:bodyPr/>
          <a:lstStyle/>
          <a:p>
            <a:r>
              <a:rPr lang="en-US" dirty="0"/>
              <a:t>Why is this important?</a:t>
            </a:r>
          </a:p>
        </p:txBody>
      </p:sp>
      <p:sp>
        <p:nvSpPr>
          <p:cNvPr id="3" name="Content Placeholder 2">
            <a:extLst>
              <a:ext uri="{FF2B5EF4-FFF2-40B4-BE49-F238E27FC236}">
                <a16:creationId xmlns:a16="http://schemas.microsoft.com/office/drawing/2014/main" id="{07EA2333-CEC6-43CB-BFF0-930E6DCDD3AA}"/>
              </a:ext>
            </a:extLst>
          </p:cNvPr>
          <p:cNvSpPr>
            <a:spLocks noGrp="1"/>
          </p:cNvSpPr>
          <p:nvPr>
            <p:ph idx="1"/>
          </p:nvPr>
        </p:nvSpPr>
        <p:spPr/>
        <p:txBody>
          <a:bodyPr/>
          <a:lstStyle/>
          <a:p>
            <a:r>
              <a:rPr lang="en-US" dirty="0"/>
              <a:t>Lack of Data on Urban vs Rural Populations</a:t>
            </a:r>
          </a:p>
          <a:p>
            <a:endParaRPr lang="en-US" dirty="0"/>
          </a:p>
        </p:txBody>
      </p:sp>
    </p:spTree>
    <p:extLst>
      <p:ext uri="{BB962C8B-B14F-4D97-AF65-F5344CB8AC3E}">
        <p14:creationId xmlns:p14="http://schemas.microsoft.com/office/powerpoint/2010/main" val="1865347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Picture 25" descr="Map&#10;&#10;Description automatically generated">
            <a:extLst>
              <a:ext uri="{FF2B5EF4-FFF2-40B4-BE49-F238E27FC236}">
                <a16:creationId xmlns:a16="http://schemas.microsoft.com/office/drawing/2014/main" id="{622F8673-3D19-4419-9E42-B1A334AD0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1" y="1"/>
            <a:ext cx="11205468" cy="6860490"/>
          </a:xfrm>
          <a:prstGeom prst="rect">
            <a:avLst/>
          </a:prstGeom>
        </p:spPr>
      </p:pic>
      <p:pic>
        <p:nvPicPr>
          <p:cNvPr id="28" name="Picture 27">
            <a:extLst>
              <a:ext uri="{FF2B5EF4-FFF2-40B4-BE49-F238E27FC236}">
                <a16:creationId xmlns:a16="http://schemas.microsoft.com/office/drawing/2014/main" id="{651C3FC3-901B-45A9-8941-1C21788F33E7}"/>
              </a:ext>
            </a:extLst>
          </p:cNvPr>
          <p:cNvPicPr>
            <a:picLocks noChangeAspect="1"/>
          </p:cNvPicPr>
          <p:nvPr/>
        </p:nvPicPr>
        <p:blipFill>
          <a:blip r:embed="rId3"/>
          <a:stretch>
            <a:fillRect/>
          </a:stretch>
        </p:blipFill>
        <p:spPr>
          <a:xfrm>
            <a:off x="491231" y="5371893"/>
            <a:ext cx="1124107" cy="1486107"/>
          </a:xfrm>
          <a:prstGeom prst="rect">
            <a:avLst/>
          </a:prstGeom>
        </p:spPr>
      </p:pic>
    </p:spTree>
    <p:extLst>
      <p:ext uri="{BB962C8B-B14F-4D97-AF65-F5344CB8AC3E}">
        <p14:creationId xmlns:p14="http://schemas.microsoft.com/office/powerpoint/2010/main" val="1110585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477590F1-2401-45E1-BBEE-3EDEF4D6C2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 y="0"/>
            <a:ext cx="11201400" cy="6858000"/>
          </a:xfrm>
          <a:prstGeom prst="rect">
            <a:avLst/>
          </a:prstGeom>
        </p:spPr>
      </p:pic>
      <p:pic>
        <p:nvPicPr>
          <p:cNvPr id="13" name="Picture 12">
            <a:extLst>
              <a:ext uri="{FF2B5EF4-FFF2-40B4-BE49-F238E27FC236}">
                <a16:creationId xmlns:a16="http://schemas.microsoft.com/office/drawing/2014/main" id="{08712A2F-3A27-459D-A3B4-CF0E330277EF}"/>
              </a:ext>
            </a:extLst>
          </p:cNvPr>
          <p:cNvPicPr>
            <a:picLocks noChangeAspect="1"/>
          </p:cNvPicPr>
          <p:nvPr/>
        </p:nvPicPr>
        <p:blipFill>
          <a:blip r:embed="rId3"/>
          <a:stretch>
            <a:fillRect/>
          </a:stretch>
        </p:blipFill>
        <p:spPr>
          <a:xfrm>
            <a:off x="861936" y="5429143"/>
            <a:ext cx="1095528" cy="1524213"/>
          </a:xfrm>
          <a:prstGeom prst="rect">
            <a:avLst/>
          </a:prstGeom>
        </p:spPr>
      </p:pic>
    </p:spTree>
    <p:extLst>
      <p:ext uri="{BB962C8B-B14F-4D97-AF65-F5344CB8AC3E}">
        <p14:creationId xmlns:p14="http://schemas.microsoft.com/office/powerpoint/2010/main" val="960453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CC87BE-7E8B-4A7B-B2F2-678B610FCD95}"/>
              </a:ext>
            </a:extLst>
          </p:cNvPr>
          <p:cNvSpPr>
            <a:spLocks noGrp="1"/>
          </p:cNvSpPr>
          <p:nvPr>
            <p:ph sz="half" idx="1"/>
          </p:nvPr>
        </p:nvSpPr>
        <p:spPr>
          <a:xfrm>
            <a:off x="1201355" y="1822450"/>
            <a:ext cx="3938587" cy="4351338"/>
          </a:xfrm>
        </p:spPr>
        <p:txBody>
          <a:bodyPr/>
          <a:lstStyle/>
          <a:p>
            <a:r>
              <a:rPr lang="en-US" dirty="0"/>
              <a:t>Urban Area:</a:t>
            </a:r>
          </a:p>
          <a:p>
            <a:pPr lvl="1"/>
            <a:r>
              <a:rPr lang="en-US" dirty="0"/>
              <a:t>Population </a:t>
            </a:r>
            <a:r>
              <a:rPr lang="en-US" b="0" i="0" dirty="0">
                <a:effectLst/>
              </a:rPr>
              <a:t>≥ 50,000</a:t>
            </a:r>
            <a:endParaRPr lang="en-US" dirty="0"/>
          </a:p>
          <a:p>
            <a:r>
              <a:rPr lang="en-US" dirty="0"/>
              <a:t>Rural:</a:t>
            </a:r>
          </a:p>
          <a:p>
            <a:pPr lvl="1"/>
            <a:r>
              <a:rPr lang="en-US" dirty="0"/>
              <a:t>Population &lt; 2,500</a:t>
            </a:r>
          </a:p>
        </p:txBody>
      </p:sp>
      <p:sp>
        <p:nvSpPr>
          <p:cNvPr id="4" name="Content Placeholder 3">
            <a:extLst>
              <a:ext uri="{FF2B5EF4-FFF2-40B4-BE49-F238E27FC236}">
                <a16:creationId xmlns:a16="http://schemas.microsoft.com/office/drawing/2014/main" id="{92B53E54-1A57-4140-9EFA-293F8815FC3D}"/>
              </a:ext>
            </a:extLst>
          </p:cNvPr>
          <p:cNvSpPr>
            <a:spLocks noGrp="1"/>
          </p:cNvSpPr>
          <p:nvPr>
            <p:ph sz="half" idx="2"/>
          </p:nvPr>
        </p:nvSpPr>
        <p:spPr>
          <a:xfrm>
            <a:off x="7052059" y="1840205"/>
            <a:ext cx="3593237" cy="4351338"/>
          </a:xfrm>
        </p:spPr>
        <p:txBody>
          <a:bodyPr/>
          <a:lstStyle/>
          <a:p>
            <a:r>
              <a:rPr lang="en-US" dirty="0"/>
              <a:t>Urban Area:</a:t>
            </a:r>
          </a:p>
          <a:p>
            <a:pPr lvl="1"/>
            <a:r>
              <a:rPr lang="en-US" dirty="0"/>
              <a:t>Population </a:t>
            </a:r>
            <a:r>
              <a:rPr lang="en-US" b="0" i="0" dirty="0">
                <a:effectLst/>
              </a:rPr>
              <a:t>≥ 50,000</a:t>
            </a:r>
          </a:p>
          <a:p>
            <a:r>
              <a:rPr lang="en-US" dirty="0"/>
              <a:t>Urban Cluster:</a:t>
            </a:r>
          </a:p>
          <a:p>
            <a:pPr lvl="1"/>
            <a:r>
              <a:rPr lang="en-US" dirty="0"/>
              <a:t>Population </a:t>
            </a:r>
            <a:r>
              <a:rPr lang="en-US" b="0" i="0" dirty="0">
                <a:effectLst/>
              </a:rPr>
              <a:t>&lt; 50,000</a:t>
            </a:r>
          </a:p>
          <a:p>
            <a:pPr lvl="1"/>
            <a:r>
              <a:rPr lang="en-US" dirty="0"/>
              <a:t>Population </a:t>
            </a:r>
            <a:r>
              <a:rPr lang="en-US" b="0" i="0" dirty="0">
                <a:effectLst/>
              </a:rPr>
              <a:t>≥</a:t>
            </a:r>
            <a:r>
              <a:rPr lang="en-US" dirty="0"/>
              <a:t> 2,500</a:t>
            </a:r>
          </a:p>
          <a:p>
            <a:r>
              <a:rPr lang="en-US" dirty="0"/>
              <a:t>Rural:</a:t>
            </a:r>
          </a:p>
          <a:p>
            <a:pPr lvl="1"/>
            <a:r>
              <a:rPr lang="en-US" dirty="0"/>
              <a:t>Population &lt; 2,500</a:t>
            </a:r>
          </a:p>
        </p:txBody>
      </p:sp>
      <p:pic>
        <p:nvPicPr>
          <p:cNvPr id="3074" name="Picture 2" descr="Thumbnail of official CDC logo.">
            <a:extLst>
              <a:ext uri="{FF2B5EF4-FFF2-40B4-BE49-F238E27FC236}">
                <a16:creationId xmlns:a16="http://schemas.microsoft.com/office/drawing/2014/main" id="{8697178F-AEB3-489F-94CD-C6BE6E74A5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3289" y="0"/>
            <a:ext cx="2390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RSA awards CWRU $1.9M Integrated Behavioral Health Training program grant  | Jack, Joseph and Morton Mandel School of Applied Social Sciences | Case  Western Reserve University">
            <a:extLst>
              <a:ext uri="{FF2B5EF4-FFF2-40B4-BE49-F238E27FC236}">
                <a16:creationId xmlns:a16="http://schemas.microsoft.com/office/drawing/2014/main" id="{7DA3F0AC-5EF5-4896-A01A-5F3D63873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4273" y="158270"/>
            <a:ext cx="2952750" cy="155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618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ap&#10;&#10;Description automatically generated">
            <a:extLst>
              <a:ext uri="{FF2B5EF4-FFF2-40B4-BE49-F238E27FC236}">
                <a16:creationId xmlns:a16="http://schemas.microsoft.com/office/drawing/2014/main" id="{24C25D2A-BD92-446E-830F-871A4F2633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625" y="0"/>
            <a:ext cx="11334750" cy="7100528"/>
          </a:xfrm>
          <a:prstGeom prst="rect">
            <a:avLst/>
          </a:prstGeom>
        </p:spPr>
      </p:pic>
      <p:sp>
        <p:nvSpPr>
          <p:cNvPr id="3" name="TextBox 2">
            <a:extLst>
              <a:ext uri="{FF2B5EF4-FFF2-40B4-BE49-F238E27FC236}">
                <a16:creationId xmlns:a16="http://schemas.microsoft.com/office/drawing/2014/main" id="{07A1A107-07FD-4BD0-923C-C83755FDBEAE}"/>
              </a:ext>
            </a:extLst>
          </p:cNvPr>
          <p:cNvSpPr txBox="1"/>
          <p:nvPr/>
        </p:nvSpPr>
        <p:spPr>
          <a:xfrm>
            <a:off x="3624296" y="177554"/>
            <a:ext cx="5057347" cy="369332"/>
          </a:xfrm>
          <a:prstGeom prst="rect">
            <a:avLst/>
          </a:prstGeom>
          <a:noFill/>
        </p:spPr>
        <p:txBody>
          <a:bodyPr wrap="none" rtlCol="0">
            <a:spAutoFit/>
          </a:bodyPr>
          <a:lstStyle/>
          <a:p>
            <a:r>
              <a:rPr lang="en-US" dirty="0"/>
              <a:t>Urban Vs. Rural Classification According to the HRSA</a:t>
            </a:r>
          </a:p>
        </p:txBody>
      </p:sp>
    </p:spTree>
    <p:extLst>
      <p:ext uri="{BB962C8B-B14F-4D97-AF65-F5344CB8AC3E}">
        <p14:creationId xmlns:p14="http://schemas.microsoft.com/office/powerpoint/2010/main" val="428752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1D2A450A-71AF-4646-B112-6EA1B77915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512" y="-1614488"/>
            <a:ext cx="10086975" cy="10086975"/>
          </a:xfrm>
          <a:prstGeom prst="rect">
            <a:avLst/>
          </a:prstGeom>
        </p:spPr>
      </p:pic>
      <p:sp>
        <p:nvSpPr>
          <p:cNvPr id="3" name="TextBox 2">
            <a:extLst>
              <a:ext uri="{FF2B5EF4-FFF2-40B4-BE49-F238E27FC236}">
                <a16:creationId xmlns:a16="http://schemas.microsoft.com/office/drawing/2014/main" id="{3504F580-E060-4676-A7A0-2694004C55D3}"/>
              </a:ext>
            </a:extLst>
          </p:cNvPr>
          <p:cNvSpPr txBox="1"/>
          <p:nvPr/>
        </p:nvSpPr>
        <p:spPr>
          <a:xfrm>
            <a:off x="3624296" y="177554"/>
            <a:ext cx="4943405" cy="369332"/>
          </a:xfrm>
          <a:prstGeom prst="rect">
            <a:avLst/>
          </a:prstGeom>
          <a:noFill/>
        </p:spPr>
        <p:txBody>
          <a:bodyPr wrap="none" rtlCol="0">
            <a:spAutoFit/>
          </a:bodyPr>
          <a:lstStyle/>
          <a:p>
            <a:r>
              <a:rPr lang="en-US" dirty="0"/>
              <a:t>Urban Vs. Rural Classification According to the CDC</a:t>
            </a:r>
          </a:p>
        </p:txBody>
      </p:sp>
    </p:spTree>
    <p:extLst>
      <p:ext uri="{BB962C8B-B14F-4D97-AF65-F5344CB8AC3E}">
        <p14:creationId xmlns:p14="http://schemas.microsoft.com/office/powerpoint/2010/main" val="29172755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6B1B31AB-AEF9-410B-BAD0-B37CAE23F3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3768"/>
            <a:ext cx="5935133" cy="3730464"/>
          </a:xfrm>
          <a:prstGeom prst="rect">
            <a:avLst/>
          </a:prstGeom>
        </p:spPr>
      </p:pic>
      <p:pic>
        <p:nvPicPr>
          <p:cNvPr id="3" name="Picture 2" descr="Chart&#10;&#10;Description automatically generated">
            <a:extLst>
              <a:ext uri="{FF2B5EF4-FFF2-40B4-BE49-F238E27FC236}">
                <a16:creationId xmlns:a16="http://schemas.microsoft.com/office/drawing/2014/main" id="{F330E9A0-4A49-4B7E-A636-44A5FFEBB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6867" y="1563768"/>
            <a:ext cx="5935131" cy="3730464"/>
          </a:xfrm>
          <a:prstGeom prst="rect">
            <a:avLst/>
          </a:prstGeom>
        </p:spPr>
      </p:pic>
    </p:spTree>
    <p:extLst>
      <p:ext uri="{BB962C8B-B14F-4D97-AF65-F5344CB8AC3E}">
        <p14:creationId xmlns:p14="http://schemas.microsoft.com/office/powerpoint/2010/main" val="2006245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86</Words>
  <Application>Microsoft Office PowerPoint</Application>
  <PresentationFormat>Widescreen</PresentationFormat>
  <Paragraphs>20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Comparing Covid-19 Dynamics In Rural and Urban Counties </vt:lpstr>
      <vt:lpstr>PowerPoint Presentation</vt:lpstr>
      <vt:lpstr>Why is this important?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Omicron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Covid-19 Dynamics In Rural and Urban Counties </dc:title>
  <dc:creator>Nathaniel Haulk</dc:creator>
  <cp:lastModifiedBy>Nathaniel Haulk</cp:lastModifiedBy>
  <cp:revision>25</cp:revision>
  <dcterms:created xsi:type="dcterms:W3CDTF">2021-11-28T03:44:27Z</dcterms:created>
  <dcterms:modified xsi:type="dcterms:W3CDTF">2021-11-30T04:21:46Z</dcterms:modified>
</cp:coreProperties>
</file>